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IBM Plex Sans Light"/>
      <p:regular r:id="rId24"/>
      <p:bold r:id="rId25"/>
      <p:italic r:id="rId26"/>
      <p:boldItalic r:id="rId27"/>
    </p:embeddedFont>
    <p:embeddedFont>
      <p:font typeface="IBM Plex Sans Extra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elma Yilm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ExtraLight-boldItalic.fntdata"/><Relationship Id="rId30" Type="http://schemas.openxmlformats.org/officeDocument/2006/relationships/font" Target="fonts/IBMPlexSansExtraLight-italic.fntdata"/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IBMPlexSansLight-regular.fntdata"/><Relationship Id="rId23" Type="http://schemas.openxmlformats.org/officeDocument/2006/relationships/font" Target="fonts/IBMPlexSans-boldItalic.fntdata"/><Relationship Id="rId26" Type="http://schemas.openxmlformats.org/officeDocument/2006/relationships/font" Target="fonts/IBMPlexSansLight-italic.fntdata"/><Relationship Id="rId25" Type="http://schemas.openxmlformats.org/officeDocument/2006/relationships/font" Target="fonts/IBMPlexSansLight-bold.fntdata"/><Relationship Id="rId28" Type="http://schemas.openxmlformats.org/officeDocument/2006/relationships/font" Target="fonts/IBMPlexSansExtraLight-regular.fntdata"/><Relationship Id="rId27" Type="http://schemas.openxmlformats.org/officeDocument/2006/relationships/font" Target="fonts/IBMPlexSansLight-boldItalic.fntdata"/><Relationship Id="rId29" Type="http://schemas.openxmlformats.org/officeDocument/2006/relationships/font" Target="fonts/IBMPlexSansExtra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05T20:21:35.568">
    <p:pos x="6000" y="0"/>
    <p:text>Why there is no related work in the slide deck?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2-05T20:22:12.534">
    <p:pos x="6000" y="0"/>
    <p:text>A figure of the architecture would be cool to include.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e63786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e63786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2c94fb8e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2c94fb8e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c94fb8e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2c94fb8e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2c94fb8e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2c94fb8e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e63786f0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e63786f0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1d26f00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1d26f00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f65be21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f65be21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f65be21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af65be21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f4855c44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2f4855c44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f4855c4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2f4855c4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2f4855c44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2f4855c44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2f4855c447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2f4855c44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20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4075" y="380975"/>
            <a:ext cx="73701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6" name="Google Shape;56;p14"/>
          <p:cNvSpPr/>
          <p:nvPr>
            <p:ph idx="2" type="pic"/>
          </p:nvPr>
        </p:nvSpPr>
        <p:spPr>
          <a:xfrm>
            <a:off x="3402550" y="1754700"/>
            <a:ext cx="2456400" cy="1634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254000" y="270175"/>
            <a:ext cx="4013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254000" y="18725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>
            <p:ph idx="2" type="pic"/>
          </p:nvPr>
        </p:nvSpPr>
        <p:spPr>
          <a:xfrm>
            <a:off x="4510950" y="0"/>
            <a:ext cx="4632900" cy="515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/ Text">
  <p:cSld name="CUSTOM_13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>
            <p:ph idx="2" type="pic"/>
          </p:nvPr>
        </p:nvSpPr>
        <p:spPr>
          <a:xfrm>
            <a:off x="0" y="25"/>
            <a:ext cx="4632900" cy="25782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/>
          <p:nvPr>
            <p:ph idx="3" type="pic"/>
          </p:nvPr>
        </p:nvSpPr>
        <p:spPr>
          <a:xfrm>
            <a:off x="0" y="2565275"/>
            <a:ext cx="4632900" cy="25782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876800" y="270175"/>
            <a:ext cx="4013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876800" y="20249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254000" y="270175"/>
            <a:ext cx="853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" name="Google Shape;71;p17"/>
          <p:cNvCxnSpPr/>
          <p:nvPr/>
        </p:nvCxnSpPr>
        <p:spPr>
          <a:xfrm>
            <a:off x="3394331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614000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cxnSp>
        <p:nvCxnSpPr>
          <p:cNvPr id="73" name="Google Shape;73;p17"/>
          <p:cNvCxnSpPr/>
          <p:nvPr/>
        </p:nvCxnSpPr>
        <p:spPr>
          <a:xfrm>
            <a:off x="5174663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3394331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cxnSp>
        <p:nvCxnSpPr>
          <p:cNvPr id="75" name="Google Shape;75;p17"/>
          <p:cNvCxnSpPr/>
          <p:nvPr/>
        </p:nvCxnSpPr>
        <p:spPr>
          <a:xfrm>
            <a:off x="6954994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5174663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6954994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344000" y="21030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344000" y="26364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subTitle"/>
          </p:nvPr>
        </p:nvSpPr>
        <p:spPr>
          <a:xfrm>
            <a:off x="344000" y="31698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subTitle"/>
          </p:nvPr>
        </p:nvSpPr>
        <p:spPr>
          <a:xfrm>
            <a:off x="344000" y="37032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subTitle"/>
          </p:nvPr>
        </p:nvSpPr>
        <p:spPr>
          <a:xfrm>
            <a:off x="344000" y="42366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3" name="Google Shape;83;p17"/>
          <p:cNvCxnSpPr/>
          <p:nvPr/>
        </p:nvCxnSpPr>
        <p:spPr>
          <a:xfrm>
            <a:off x="1831556" y="22729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1831556" y="28063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>
            <a:off x="1831556" y="33397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7"/>
          <p:cNvCxnSpPr/>
          <p:nvPr/>
        </p:nvCxnSpPr>
        <p:spPr>
          <a:xfrm>
            <a:off x="1831556" y="38731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7"/>
          <p:cNvCxnSpPr/>
          <p:nvPr/>
        </p:nvCxnSpPr>
        <p:spPr>
          <a:xfrm>
            <a:off x="1831556" y="44065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4289350" y="3048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4289350" y="9525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3" type="subTitle"/>
          </p:nvPr>
        </p:nvSpPr>
        <p:spPr>
          <a:xfrm>
            <a:off x="4289350" y="16002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4289350" y="22479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5" type="subTitle"/>
          </p:nvPr>
        </p:nvSpPr>
        <p:spPr>
          <a:xfrm>
            <a:off x="4289350" y="28956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3604750" y="3048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subTitle"/>
          </p:nvPr>
        </p:nvSpPr>
        <p:spPr>
          <a:xfrm>
            <a:off x="3604750" y="9525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subTitle"/>
          </p:nvPr>
        </p:nvSpPr>
        <p:spPr>
          <a:xfrm>
            <a:off x="3604750" y="16002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subTitle"/>
          </p:nvPr>
        </p:nvSpPr>
        <p:spPr>
          <a:xfrm>
            <a:off x="3604750" y="22479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subTitle"/>
          </p:nvPr>
        </p:nvSpPr>
        <p:spPr>
          <a:xfrm>
            <a:off x="3604750" y="28956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54000" y="270175"/>
            <a:ext cx="3122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4" type="subTitle"/>
          </p:nvPr>
        </p:nvSpPr>
        <p:spPr>
          <a:xfrm>
            <a:off x="4289350" y="35433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5" type="subTitle"/>
          </p:nvPr>
        </p:nvSpPr>
        <p:spPr>
          <a:xfrm>
            <a:off x="3604750" y="35433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6" type="subTitle"/>
          </p:nvPr>
        </p:nvSpPr>
        <p:spPr>
          <a:xfrm>
            <a:off x="4289350" y="41910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7" type="subTitle"/>
          </p:nvPr>
        </p:nvSpPr>
        <p:spPr>
          <a:xfrm>
            <a:off x="3604750" y="41910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2">
  <p:cSld name="CUSTOM_17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254000" y="270175"/>
            <a:ext cx="43149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4568825" y="270175"/>
            <a:ext cx="41343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3" type="title"/>
          </p:nvPr>
        </p:nvSpPr>
        <p:spPr>
          <a:xfrm>
            <a:off x="254000" y="1432675"/>
            <a:ext cx="4819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4" type="title"/>
          </p:nvPr>
        </p:nvSpPr>
        <p:spPr>
          <a:xfrm>
            <a:off x="5303375" y="1432675"/>
            <a:ext cx="3399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5" type="title"/>
          </p:nvPr>
        </p:nvSpPr>
        <p:spPr>
          <a:xfrm>
            <a:off x="254000" y="2750650"/>
            <a:ext cx="59877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6"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47832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2" type="subTitle"/>
          </p:nvPr>
        </p:nvSpPr>
        <p:spPr>
          <a:xfrm>
            <a:off x="2580050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3" type="subTitle"/>
          </p:nvPr>
        </p:nvSpPr>
        <p:spPr>
          <a:xfrm>
            <a:off x="474947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4" type="subTitle"/>
          </p:nvPr>
        </p:nvSpPr>
        <p:spPr>
          <a:xfrm>
            <a:off x="689427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254000" y="270175"/>
            <a:ext cx="853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5" type="subTitle"/>
          </p:nvPr>
        </p:nvSpPr>
        <p:spPr>
          <a:xfrm>
            <a:off x="35890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6" type="body"/>
          </p:nvPr>
        </p:nvSpPr>
        <p:spPr>
          <a:xfrm>
            <a:off x="343150" y="28092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2491512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8" type="body"/>
          </p:nvPr>
        </p:nvSpPr>
        <p:spPr>
          <a:xfrm>
            <a:off x="2491512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9" type="subTitle"/>
          </p:nvPr>
        </p:nvSpPr>
        <p:spPr>
          <a:xfrm>
            <a:off x="463005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3" type="body"/>
          </p:nvPr>
        </p:nvSpPr>
        <p:spPr>
          <a:xfrm>
            <a:off x="4630050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4" type="subTitle"/>
          </p:nvPr>
        </p:nvSpPr>
        <p:spPr>
          <a:xfrm>
            <a:off x="677485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15" type="body"/>
          </p:nvPr>
        </p:nvSpPr>
        <p:spPr>
          <a:xfrm>
            <a:off x="6774850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CUSTOM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19350" y="1163100"/>
            <a:ext cx="91053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0" y="3332700"/>
            <a:ext cx="91440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/Reviews">
  <p:cSld name="CUSTOM_16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/>
          <p:nvPr>
            <p:ph idx="2" type="pic"/>
          </p:nvPr>
        </p:nvSpPr>
        <p:spPr>
          <a:xfrm>
            <a:off x="724450" y="712675"/>
            <a:ext cx="2670900" cy="1634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707650" y="712675"/>
            <a:ext cx="48294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3707650" y="1875425"/>
            <a:ext cx="48294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2"/>
          <p:cNvSpPr/>
          <p:nvPr>
            <p:ph idx="3" type="pic"/>
          </p:nvPr>
        </p:nvSpPr>
        <p:spPr>
          <a:xfrm>
            <a:off x="724450" y="2792175"/>
            <a:ext cx="2670900" cy="1634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38" name="Google Shape;138;p22"/>
          <p:cNvSpPr txBox="1"/>
          <p:nvPr>
            <p:ph idx="4" type="title"/>
          </p:nvPr>
        </p:nvSpPr>
        <p:spPr>
          <a:xfrm>
            <a:off x="3707650" y="2792175"/>
            <a:ext cx="48294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5" type="subTitle"/>
          </p:nvPr>
        </p:nvSpPr>
        <p:spPr>
          <a:xfrm>
            <a:off x="3707650" y="3954925"/>
            <a:ext cx="48294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6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?">
  <p:cSld name="CUSTOM_15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38600" y="1990500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</a:defRPr>
            </a:lvl1pPr>
            <a:lvl2pPr lvl="1">
              <a:buNone/>
              <a:defRPr sz="1000">
                <a:solidFill>
                  <a:schemeClr val="lt1"/>
                </a:solidFill>
              </a:defRPr>
            </a:lvl2pPr>
            <a:lvl3pPr lvl="2">
              <a:buNone/>
              <a:defRPr sz="1000">
                <a:solidFill>
                  <a:schemeClr val="lt1"/>
                </a:solidFill>
              </a:defRPr>
            </a:lvl3pPr>
            <a:lvl4pPr lvl="3">
              <a:buNone/>
              <a:defRPr sz="1000">
                <a:solidFill>
                  <a:schemeClr val="lt1"/>
                </a:solidFill>
              </a:defRPr>
            </a:lvl4pPr>
            <a:lvl5pPr lvl="4">
              <a:buNone/>
              <a:defRPr sz="1000">
                <a:solidFill>
                  <a:schemeClr val="lt1"/>
                </a:solidFill>
              </a:defRPr>
            </a:lvl5pPr>
            <a:lvl6pPr lvl="5">
              <a:buNone/>
              <a:defRPr sz="1000">
                <a:solidFill>
                  <a:schemeClr val="lt1"/>
                </a:solidFill>
              </a:defRPr>
            </a:lvl6pPr>
            <a:lvl7pPr lvl="6">
              <a:buNone/>
              <a:defRPr sz="1000">
                <a:solidFill>
                  <a:schemeClr val="lt1"/>
                </a:solidFill>
              </a:defRPr>
            </a:lvl7pPr>
            <a:lvl8pPr lvl="7">
              <a:buNone/>
              <a:defRPr sz="1000">
                <a:solidFill>
                  <a:schemeClr val="lt1"/>
                </a:solidFill>
              </a:defRPr>
            </a:lvl8pPr>
            <a:lvl9pPr lvl="8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Quote">
  <p:cSld name="CUSTOM_24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1395800" y="570550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395800" y="375930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1395800" y="4029075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s/Solutions">
  <p:cSld name="CUSTOM_3">
    <p:bg>
      <p:bgPr>
        <a:solidFill>
          <a:schemeClr val="accen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1213675" y="1382525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2" type="body"/>
          </p:nvPr>
        </p:nvSpPr>
        <p:spPr>
          <a:xfrm>
            <a:off x="1212300" y="16523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3" type="subTitle"/>
          </p:nvPr>
        </p:nvSpPr>
        <p:spPr>
          <a:xfrm>
            <a:off x="6096700" y="1382525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4" type="body"/>
          </p:nvPr>
        </p:nvSpPr>
        <p:spPr>
          <a:xfrm>
            <a:off x="6095325" y="1652300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5" type="subTitle"/>
          </p:nvPr>
        </p:nvSpPr>
        <p:spPr>
          <a:xfrm>
            <a:off x="1213675" y="2559225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6" type="body"/>
          </p:nvPr>
        </p:nvSpPr>
        <p:spPr>
          <a:xfrm>
            <a:off x="1212300" y="28290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7" type="subTitle"/>
          </p:nvPr>
        </p:nvSpPr>
        <p:spPr>
          <a:xfrm>
            <a:off x="6096701" y="2559225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8" type="body"/>
          </p:nvPr>
        </p:nvSpPr>
        <p:spPr>
          <a:xfrm>
            <a:off x="6095325" y="2829000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9" type="subTitle"/>
          </p:nvPr>
        </p:nvSpPr>
        <p:spPr>
          <a:xfrm>
            <a:off x="1213675" y="3649400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3" type="body"/>
          </p:nvPr>
        </p:nvSpPr>
        <p:spPr>
          <a:xfrm>
            <a:off x="1212300" y="3919175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4" type="subTitle"/>
          </p:nvPr>
        </p:nvSpPr>
        <p:spPr>
          <a:xfrm>
            <a:off x="6096701" y="3649400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5" type="body"/>
          </p:nvPr>
        </p:nvSpPr>
        <p:spPr>
          <a:xfrm>
            <a:off x="6095325" y="3919175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Image">
  <p:cSld name="CUSTOM_27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30200" y="465763"/>
            <a:ext cx="3662400" cy="16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330200" y="3362538"/>
            <a:ext cx="36624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3" type="subTitle"/>
          </p:nvPr>
        </p:nvSpPr>
        <p:spPr>
          <a:xfrm>
            <a:off x="330200" y="3022638"/>
            <a:ext cx="3662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/>
          <p:nvPr>
            <p:ph idx="4" type="pic"/>
          </p:nvPr>
        </p:nvSpPr>
        <p:spPr>
          <a:xfrm>
            <a:off x="4630750" y="145500"/>
            <a:ext cx="4367700" cy="485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O Opportunities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358900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2" type="subTitle"/>
          </p:nvPr>
        </p:nvSpPr>
        <p:spPr>
          <a:xfrm>
            <a:off x="2027041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3695181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5363322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5" type="subTitle"/>
          </p:nvPr>
        </p:nvSpPr>
        <p:spPr>
          <a:xfrm>
            <a:off x="7031462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6" type="body"/>
          </p:nvPr>
        </p:nvSpPr>
        <p:spPr>
          <a:xfrm>
            <a:off x="3589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7" type="body"/>
          </p:nvPr>
        </p:nvSpPr>
        <p:spPr>
          <a:xfrm>
            <a:off x="202705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8" type="body"/>
          </p:nvPr>
        </p:nvSpPr>
        <p:spPr>
          <a:xfrm>
            <a:off x="36952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9" type="body"/>
          </p:nvPr>
        </p:nvSpPr>
        <p:spPr>
          <a:xfrm>
            <a:off x="536335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3" type="body"/>
          </p:nvPr>
        </p:nvSpPr>
        <p:spPr>
          <a:xfrm>
            <a:off x="70315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CUSTOM_8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938600" y="2701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2" type="title"/>
          </p:nvPr>
        </p:nvSpPr>
        <p:spPr>
          <a:xfrm>
            <a:off x="938600" y="14326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3" type="title"/>
          </p:nvPr>
        </p:nvSpPr>
        <p:spPr>
          <a:xfrm>
            <a:off x="938600" y="25951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4" type="title"/>
          </p:nvPr>
        </p:nvSpPr>
        <p:spPr>
          <a:xfrm>
            <a:off x="938600" y="37576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10"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54000" y="17963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660400" y="3767800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660400" y="4250388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4" type="subTitle"/>
          </p:nvPr>
        </p:nvSpPr>
        <p:spPr>
          <a:xfrm>
            <a:off x="3173375" y="3767800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5" type="subTitle"/>
          </p:nvPr>
        </p:nvSpPr>
        <p:spPr>
          <a:xfrm>
            <a:off x="3173375" y="4250388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Campaign Overview">
  <p:cSld name="CUSTOM_2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30"/>
          <p:cNvSpPr/>
          <p:nvPr>
            <p:ph idx="2" type="pic"/>
          </p:nvPr>
        </p:nvSpPr>
        <p:spPr>
          <a:xfrm>
            <a:off x="4632975" y="1261725"/>
            <a:ext cx="4383600" cy="37362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254000" y="194877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3" type="subTitle"/>
          </p:nvPr>
        </p:nvSpPr>
        <p:spPr>
          <a:xfrm>
            <a:off x="254000" y="286632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4" type="subTitle"/>
          </p:nvPr>
        </p:nvSpPr>
        <p:spPr>
          <a:xfrm>
            <a:off x="254000" y="378387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5" type="body"/>
          </p:nvPr>
        </p:nvSpPr>
        <p:spPr>
          <a:xfrm>
            <a:off x="268900" y="226362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6" type="body"/>
          </p:nvPr>
        </p:nvSpPr>
        <p:spPr>
          <a:xfrm>
            <a:off x="268900" y="318117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7" type="body"/>
          </p:nvPr>
        </p:nvSpPr>
        <p:spPr>
          <a:xfrm>
            <a:off x="268900" y="409872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KPIs">
  <p:cSld name="CUSTOM_22_1">
    <p:bg>
      <p:bgPr>
        <a:solidFill>
          <a:schemeClr val="accen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1"/>
          <p:cNvSpPr txBox="1"/>
          <p:nvPr>
            <p:ph idx="1" type="subTitle"/>
          </p:nvPr>
        </p:nvSpPr>
        <p:spPr>
          <a:xfrm>
            <a:off x="344000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1"/>
          <p:cNvSpPr txBox="1"/>
          <p:nvPr>
            <p:ph idx="2" type="subTitle"/>
          </p:nvPr>
        </p:nvSpPr>
        <p:spPr>
          <a:xfrm>
            <a:off x="344000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355373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body"/>
          </p:nvPr>
        </p:nvSpPr>
        <p:spPr>
          <a:xfrm>
            <a:off x="355373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subTitle"/>
          </p:nvPr>
        </p:nvSpPr>
        <p:spPr>
          <a:xfrm>
            <a:off x="3202963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6" type="subTitle"/>
          </p:nvPr>
        </p:nvSpPr>
        <p:spPr>
          <a:xfrm>
            <a:off x="3202963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7" type="body"/>
          </p:nvPr>
        </p:nvSpPr>
        <p:spPr>
          <a:xfrm>
            <a:off x="3214336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8" type="body"/>
          </p:nvPr>
        </p:nvSpPr>
        <p:spPr>
          <a:xfrm>
            <a:off x="3214336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9" type="subTitle"/>
          </p:nvPr>
        </p:nvSpPr>
        <p:spPr>
          <a:xfrm>
            <a:off x="6073263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13" type="subTitle"/>
          </p:nvPr>
        </p:nvSpPr>
        <p:spPr>
          <a:xfrm>
            <a:off x="6073263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14" type="body"/>
          </p:nvPr>
        </p:nvSpPr>
        <p:spPr>
          <a:xfrm>
            <a:off x="6084636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5" type="body"/>
          </p:nvPr>
        </p:nvSpPr>
        <p:spPr>
          <a:xfrm>
            <a:off x="6084636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Analysis">
  <p:cSld name="CUSTOM_1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-12750" y="1914300"/>
            <a:ext cx="9169500" cy="326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/>
          <p:nvPr>
            <p:ph idx="2" type="pic"/>
          </p:nvPr>
        </p:nvSpPr>
        <p:spPr>
          <a:xfrm>
            <a:off x="330425" y="2312850"/>
            <a:ext cx="2011800" cy="1555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5" name="Google Shape;225;p32"/>
          <p:cNvSpPr/>
          <p:nvPr>
            <p:ph idx="3" type="pic"/>
          </p:nvPr>
        </p:nvSpPr>
        <p:spPr>
          <a:xfrm>
            <a:off x="4624800" y="2312850"/>
            <a:ext cx="2011800" cy="1555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2281738" y="231625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4" type="body"/>
          </p:nvPr>
        </p:nvSpPr>
        <p:spPr>
          <a:xfrm>
            <a:off x="2342188" y="2651875"/>
            <a:ext cx="204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5" type="subTitle"/>
          </p:nvPr>
        </p:nvSpPr>
        <p:spPr>
          <a:xfrm>
            <a:off x="6569138" y="231625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6" type="body"/>
          </p:nvPr>
        </p:nvSpPr>
        <p:spPr>
          <a:xfrm>
            <a:off x="6629588" y="2651875"/>
            <a:ext cx="204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Analysis 02">
  <p:cSld name="CUSTOM_2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254000" y="270175"/>
            <a:ext cx="8545200" cy="9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3"/>
          <p:cNvSpPr txBox="1"/>
          <p:nvPr>
            <p:ph idx="1" type="subTitle"/>
          </p:nvPr>
        </p:nvSpPr>
        <p:spPr>
          <a:xfrm>
            <a:off x="344000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33"/>
          <p:cNvSpPr txBox="1"/>
          <p:nvPr>
            <p:ph idx="2" type="subTitle"/>
          </p:nvPr>
        </p:nvSpPr>
        <p:spPr>
          <a:xfrm>
            <a:off x="2035024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33"/>
          <p:cNvSpPr txBox="1"/>
          <p:nvPr>
            <p:ph idx="3" type="subTitle"/>
          </p:nvPr>
        </p:nvSpPr>
        <p:spPr>
          <a:xfrm>
            <a:off x="3726048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4" type="subTitle"/>
          </p:nvPr>
        </p:nvSpPr>
        <p:spPr>
          <a:xfrm>
            <a:off x="5417071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33"/>
          <p:cNvSpPr txBox="1"/>
          <p:nvPr>
            <p:ph idx="5" type="subTitle"/>
          </p:nvPr>
        </p:nvSpPr>
        <p:spPr>
          <a:xfrm>
            <a:off x="344000" y="2022800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33"/>
          <p:cNvSpPr txBox="1"/>
          <p:nvPr>
            <p:ph idx="6" type="subTitle"/>
          </p:nvPr>
        </p:nvSpPr>
        <p:spPr>
          <a:xfrm>
            <a:off x="344000" y="2581719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33"/>
          <p:cNvSpPr txBox="1"/>
          <p:nvPr>
            <p:ph idx="7" type="subTitle"/>
          </p:nvPr>
        </p:nvSpPr>
        <p:spPr>
          <a:xfrm>
            <a:off x="344000" y="3140638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33"/>
          <p:cNvSpPr txBox="1"/>
          <p:nvPr>
            <p:ph idx="8" type="subTitle"/>
          </p:nvPr>
        </p:nvSpPr>
        <p:spPr>
          <a:xfrm>
            <a:off x="344000" y="3699556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33"/>
          <p:cNvSpPr txBox="1"/>
          <p:nvPr>
            <p:ph idx="9" type="subTitle"/>
          </p:nvPr>
        </p:nvSpPr>
        <p:spPr>
          <a:xfrm>
            <a:off x="344000" y="4258475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13" type="subTitle"/>
          </p:nvPr>
        </p:nvSpPr>
        <p:spPr>
          <a:xfrm>
            <a:off x="7108121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2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779850" y="1833950"/>
            <a:ext cx="3252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4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4"/>
          <p:cNvSpPr txBox="1"/>
          <p:nvPr>
            <p:ph idx="2" type="title"/>
          </p:nvPr>
        </p:nvSpPr>
        <p:spPr>
          <a:xfrm>
            <a:off x="779850" y="13374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34"/>
          <p:cNvSpPr txBox="1"/>
          <p:nvPr>
            <p:ph idx="3" type="body"/>
          </p:nvPr>
        </p:nvSpPr>
        <p:spPr>
          <a:xfrm>
            <a:off x="779850" y="3342800"/>
            <a:ext cx="32523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34"/>
          <p:cNvSpPr txBox="1"/>
          <p:nvPr>
            <p:ph idx="4" type="title"/>
          </p:nvPr>
        </p:nvSpPr>
        <p:spPr>
          <a:xfrm>
            <a:off x="779850" y="2914325"/>
            <a:ext cx="3252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34"/>
          <p:cNvSpPr txBox="1"/>
          <p:nvPr>
            <p:ph idx="5" type="body"/>
          </p:nvPr>
        </p:nvSpPr>
        <p:spPr>
          <a:xfrm>
            <a:off x="5210700" y="1833950"/>
            <a:ext cx="3252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6" type="title"/>
          </p:nvPr>
        </p:nvSpPr>
        <p:spPr>
          <a:xfrm>
            <a:off x="5210700" y="13374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idx="7" type="body"/>
          </p:nvPr>
        </p:nvSpPr>
        <p:spPr>
          <a:xfrm>
            <a:off x="5210688" y="3342800"/>
            <a:ext cx="32523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4"/>
          <p:cNvSpPr txBox="1"/>
          <p:nvPr>
            <p:ph idx="8" type="title"/>
          </p:nvPr>
        </p:nvSpPr>
        <p:spPr>
          <a:xfrm>
            <a:off x="5210700" y="2914325"/>
            <a:ext cx="3252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02">
  <p:cSld name="CUSTOM_12_1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>
            <p:ph idx="2" type="pic"/>
          </p:nvPr>
        </p:nvSpPr>
        <p:spPr>
          <a:xfrm>
            <a:off x="127425" y="129613"/>
            <a:ext cx="4383600" cy="24072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5"/>
          <p:cNvSpPr/>
          <p:nvPr>
            <p:ph idx="3" type="pic"/>
          </p:nvPr>
        </p:nvSpPr>
        <p:spPr>
          <a:xfrm>
            <a:off x="127425" y="2652577"/>
            <a:ext cx="4383600" cy="23613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5"/>
          <p:cNvSpPr/>
          <p:nvPr>
            <p:ph idx="4" type="pic"/>
          </p:nvPr>
        </p:nvSpPr>
        <p:spPr>
          <a:xfrm>
            <a:off x="4632975" y="129613"/>
            <a:ext cx="4383600" cy="24072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35"/>
          <p:cNvSpPr/>
          <p:nvPr>
            <p:ph idx="5" type="pic"/>
          </p:nvPr>
        </p:nvSpPr>
        <p:spPr>
          <a:xfrm>
            <a:off x="4632975" y="2652577"/>
            <a:ext cx="4383600" cy="236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14">
    <p:bg>
      <p:bgPr>
        <a:solidFill>
          <a:schemeClr val="accen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520700" y="2452648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36"/>
          <p:cNvSpPr txBox="1"/>
          <p:nvPr>
            <p:ph idx="2" type="title"/>
          </p:nvPr>
        </p:nvSpPr>
        <p:spPr>
          <a:xfrm>
            <a:off x="2209800" y="2206075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6"/>
          <p:cNvSpPr txBox="1"/>
          <p:nvPr>
            <p:ph idx="3" type="title"/>
          </p:nvPr>
        </p:nvSpPr>
        <p:spPr>
          <a:xfrm>
            <a:off x="3898900" y="2908675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4" type="title"/>
          </p:nvPr>
        </p:nvSpPr>
        <p:spPr>
          <a:xfrm>
            <a:off x="5588000" y="1966900"/>
            <a:ext cx="1359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6"/>
          <p:cNvSpPr txBox="1"/>
          <p:nvPr>
            <p:ph idx="5" type="title"/>
          </p:nvPr>
        </p:nvSpPr>
        <p:spPr>
          <a:xfrm>
            <a:off x="7277100" y="1490500"/>
            <a:ext cx="1359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6"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6"/>
          <p:cNvSpPr txBox="1"/>
          <p:nvPr>
            <p:ph idx="1" type="subTitle"/>
          </p:nvPr>
        </p:nvSpPr>
        <p:spPr>
          <a:xfrm>
            <a:off x="5207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36"/>
          <p:cNvSpPr txBox="1"/>
          <p:nvPr>
            <p:ph idx="7" type="subTitle"/>
          </p:nvPr>
        </p:nvSpPr>
        <p:spPr>
          <a:xfrm>
            <a:off x="22098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8" type="subTitle"/>
          </p:nvPr>
        </p:nvSpPr>
        <p:spPr>
          <a:xfrm>
            <a:off x="38989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36"/>
          <p:cNvSpPr txBox="1"/>
          <p:nvPr>
            <p:ph idx="9" type="subTitle"/>
          </p:nvPr>
        </p:nvSpPr>
        <p:spPr>
          <a:xfrm>
            <a:off x="55880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idx="13" type="subTitle"/>
          </p:nvPr>
        </p:nvSpPr>
        <p:spPr>
          <a:xfrm>
            <a:off x="72771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ual Budget">
  <p:cSld name="CUSTOM_26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7"/>
          <p:cNvSpPr txBox="1"/>
          <p:nvPr>
            <p:ph idx="1" type="subTitle"/>
          </p:nvPr>
        </p:nvSpPr>
        <p:spPr>
          <a:xfrm>
            <a:off x="4215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idx="2" type="subTitle"/>
          </p:nvPr>
        </p:nvSpPr>
        <p:spPr>
          <a:xfrm>
            <a:off x="4215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37"/>
          <p:cNvSpPr txBox="1"/>
          <p:nvPr>
            <p:ph idx="3" type="body"/>
          </p:nvPr>
        </p:nvSpPr>
        <p:spPr>
          <a:xfrm>
            <a:off x="4329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4" type="subTitle"/>
          </p:nvPr>
        </p:nvSpPr>
        <p:spPr>
          <a:xfrm>
            <a:off x="24876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7"/>
          <p:cNvSpPr txBox="1"/>
          <p:nvPr>
            <p:ph idx="5" type="subTitle"/>
          </p:nvPr>
        </p:nvSpPr>
        <p:spPr>
          <a:xfrm>
            <a:off x="24876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37"/>
          <p:cNvSpPr txBox="1"/>
          <p:nvPr>
            <p:ph idx="6" type="body"/>
          </p:nvPr>
        </p:nvSpPr>
        <p:spPr>
          <a:xfrm>
            <a:off x="24990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83" name="Google Shape;283;p37"/>
          <p:cNvSpPr txBox="1"/>
          <p:nvPr>
            <p:ph idx="7" type="subTitle"/>
          </p:nvPr>
        </p:nvSpPr>
        <p:spPr>
          <a:xfrm>
            <a:off x="45651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idx="8" type="subTitle"/>
          </p:nvPr>
        </p:nvSpPr>
        <p:spPr>
          <a:xfrm>
            <a:off x="45651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7"/>
          <p:cNvSpPr txBox="1"/>
          <p:nvPr>
            <p:ph idx="9" type="body"/>
          </p:nvPr>
        </p:nvSpPr>
        <p:spPr>
          <a:xfrm>
            <a:off x="45765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86" name="Google Shape;286;p37"/>
          <p:cNvSpPr txBox="1"/>
          <p:nvPr>
            <p:ph idx="13" type="subTitle"/>
          </p:nvPr>
        </p:nvSpPr>
        <p:spPr>
          <a:xfrm>
            <a:off x="66312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37"/>
          <p:cNvSpPr txBox="1"/>
          <p:nvPr>
            <p:ph idx="14" type="subTitle"/>
          </p:nvPr>
        </p:nvSpPr>
        <p:spPr>
          <a:xfrm>
            <a:off x="66312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15" type="body"/>
          </p:nvPr>
        </p:nvSpPr>
        <p:spPr>
          <a:xfrm>
            <a:off x="66426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6" type="subTitle"/>
          </p:nvPr>
        </p:nvSpPr>
        <p:spPr>
          <a:xfrm>
            <a:off x="4101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90" name="Google Shape;290;p37"/>
          <p:cNvSpPr txBox="1"/>
          <p:nvPr>
            <p:ph idx="17" type="subTitle"/>
          </p:nvPr>
        </p:nvSpPr>
        <p:spPr>
          <a:xfrm>
            <a:off x="2474000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91" name="Google Shape;291;p37"/>
          <p:cNvSpPr txBox="1"/>
          <p:nvPr>
            <p:ph idx="18" type="subTitle"/>
          </p:nvPr>
        </p:nvSpPr>
        <p:spPr>
          <a:xfrm>
            <a:off x="45594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19" type="subTitle"/>
          </p:nvPr>
        </p:nvSpPr>
        <p:spPr>
          <a:xfrm>
            <a:off x="66312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s Content">
  <p:cSld name="CUSTOM_18"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779850" y="1682050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2" type="title"/>
          </p:nvPr>
        </p:nvSpPr>
        <p:spPr>
          <a:xfrm>
            <a:off x="779850" y="12617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body"/>
          </p:nvPr>
        </p:nvSpPr>
        <p:spPr>
          <a:xfrm>
            <a:off x="779850" y="2807075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4" type="title"/>
          </p:nvPr>
        </p:nvSpPr>
        <p:spPr>
          <a:xfrm>
            <a:off x="779850" y="2386750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5" type="body"/>
          </p:nvPr>
        </p:nvSpPr>
        <p:spPr>
          <a:xfrm>
            <a:off x="779850" y="3932100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6" type="title"/>
          </p:nvPr>
        </p:nvSpPr>
        <p:spPr>
          <a:xfrm>
            <a:off x="779850" y="351177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7" type="pic"/>
          </p:nvPr>
        </p:nvSpPr>
        <p:spPr>
          <a:xfrm>
            <a:off x="4632975" y="1261725"/>
            <a:ext cx="4383600" cy="373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s with Date">
  <p:cSld name="CUSTOM_19">
    <p:bg>
      <p:bgPr>
        <a:solidFill>
          <a:schemeClr val="accen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3589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2" type="body"/>
          </p:nvPr>
        </p:nvSpPr>
        <p:spPr>
          <a:xfrm>
            <a:off x="3431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07" name="Google Shape;307;p39"/>
          <p:cNvSpPr txBox="1"/>
          <p:nvPr>
            <p:ph idx="3" type="subTitle"/>
          </p:nvPr>
        </p:nvSpPr>
        <p:spPr>
          <a:xfrm>
            <a:off x="3746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39"/>
          <p:cNvSpPr txBox="1"/>
          <p:nvPr>
            <p:ph idx="4" type="subTitle"/>
          </p:nvPr>
        </p:nvSpPr>
        <p:spPr>
          <a:xfrm>
            <a:off x="25033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39"/>
          <p:cNvSpPr txBox="1"/>
          <p:nvPr>
            <p:ph idx="5" type="body"/>
          </p:nvPr>
        </p:nvSpPr>
        <p:spPr>
          <a:xfrm>
            <a:off x="24875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6" type="subTitle"/>
          </p:nvPr>
        </p:nvSpPr>
        <p:spPr>
          <a:xfrm>
            <a:off x="25190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39"/>
          <p:cNvSpPr txBox="1"/>
          <p:nvPr>
            <p:ph idx="7" type="subTitle"/>
          </p:nvPr>
        </p:nvSpPr>
        <p:spPr>
          <a:xfrm>
            <a:off x="46477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8" type="body"/>
          </p:nvPr>
        </p:nvSpPr>
        <p:spPr>
          <a:xfrm>
            <a:off x="46319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13" name="Google Shape;313;p39"/>
          <p:cNvSpPr txBox="1"/>
          <p:nvPr>
            <p:ph idx="9" type="subTitle"/>
          </p:nvPr>
        </p:nvSpPr>
        <p:spPr>
          <a:xfrm>
            <a:off x="46634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13" type="subTitle"/>
          </p:nvPr>
        </p:nvSpPr>
        <p:spPr>
          <a:xfrm>
            <a:off x="67921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14" type="body"/>
          </p:nvPr>
        </p:nvSpPr>
        <p:spPr>
          <a:xfrm>
            <a:off x="67763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16" name="Google Shape;316;p39"/>
          <p:cNvSpPr txBox="1"/>
          <p:nvPr>
            <p:ph idx="15" type="subTitle"/>
          </p:nvPr>
        </p:nvSpPr>
        <p:spPr>
          <a:xfrm>
            <a:off x="68078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19_1">
    <p:bg>
      <p:bgPr>
        <a:solidFill>
          <a:schemeClr val="accent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40"/>
          <p:cNvSpPr txBox="1"/>
          <p:nvPr>
            <p:ph idx="1" type="subTitle"/>
          </p:nvPr>
        </p:nvSpPr>
        <p:spPr>
          <a:xfrm>
            <a:off x="462727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40"/>
          <p:cNvSpPr txBox="1"/>
          <p:nvPr>
            <p:ph idx="2" type="body"/>
          </p:nvPr>
        </p:nvSpPr>
        <p:spPr>
          <a:xfrm>
            <a:off x="446198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3" type="subTitle"/>
          </p:nvPr>
        </p:nvSpPr>
        <p:spPr>
          <a:xfrm>
            <a:off x="479256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0"/>
          <p:cNvSpPr txBox="1"/>
          <p:nvPr>
            <p:ph idx="4" type="subTitle"/>
          </p:nvPr>
        </p:nvSpPr>
        <p:spPr>
          <a:xfrm>
            <a:off x="3706752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0"/>
          <p:cNvSpPr txBox="1"/>
          <p:nvPr>
            <p:ph idx="5" type="body"/>
          </p:nvPr>
        </p:nvSpPr>
        <p:spPr>
          <a:xfrm>
            <a:off x="3690223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idx="6" type="subTitle"/>
          </p:nvPr>
        </p:nvSpPr>
        <p:spPr>
          <a:xfrm>
            <a:off x="3723281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idx="7" type="subTitle"/>
          </p:nvPr>
        </p:nvSpPr>
        <p:spPr>
          <a:xfrm>
            <a:off x="6558553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40"/>
          <p:cNvSpPr txBox="1"/>
          <p:nvPr>
            <p:ph idx="8" type="body"/>
          </p:nvPr>
        </p:nvSpPr>
        <p:spPr>
          <a:xfrm>
            <a:off x="6542024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9" type="subTitle"/>
          </p:nvPr>
        </p:nvSpPr>
        <p:spPr>
          <a:xfrm>
            <a:off x="6575082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Customer Journey">
  <p:cSld name="CUSTOM_19_1_1">
    <p:bg>
      <p:bgPr>
        <a:solidFill>
          <a:schemeClr val="accen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1"/>
          <p:cNvCxnSpPr/>
          <p:nvPr/>
        </p:nvCxnSpPr>
        <p:spPr>
          <a:xfrm>
            <a:off x="2811716" y="4314550"/>
            <a:ext cx="2814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2" name="Google Shape;332;p41"/>
          <p:cNvCxnSpPr/>
          <p:nvPr/>
        </p:nvCxnSpPr>
        <p:spPr>
          <a:xfrm>
            <a:off x="2120250" y="3674150"/>
            <a:ext cx="350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3" name="Google Shape;333;p41"/>
          <p:cNvCxnSpPr/>
          <p:nvPr/>
        </p:nvCxnSpPr>
        <p:spPr>
          <a:xfrm>
            <a:off x="4803168" y="1780800"/>
            <a:ext cx="822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4" name="Google Shape;334;p41"/>
          <p:cNvCxnSpPr/>
          <p:nvPr/>
        </p:nvCxnSpPr>
        <p:spPr>
          <a:xfrm>
            <a:off x="4471256" y="2393300"/>
            <a:ext cx="1154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5" name="Google Shape;335;p41"/>
          <p:cNvCxnSpPr/>
          <p:nvPr/>
        </p:nvCxnSpPr>
        <p:spPr>
          <a:xfrm>
            <a:off x="4086587" y="3033775"/>
            <a:ext cx="1539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6" name="Google Shape;336;p41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1"/>
          <p:cNvSpPr/>
          <p:nvPr/>
        </p:nvSpPr>
        <p:spPr>
          <a:xfrm rot="10800000">
            <a:off x="747950" y="1432675"/>
            <a:ext cx="4286700" cy="3202200"/>
          </a:xfrm>
          <a:prstGeom prst="trapezoid">
            <a:avLst>
              <a:gd fmla="val 509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9" name="Google Shape;339;p41"/>
          <p:cNvSpPr txBox="1"/>
          <p:nvPr>
            <p:ph idx="1" type="subTitle"/>
          </p:nvPr>
        </p:nvSpPr>
        <p:spPr>
          <a:xfrm>
            <a:off x="1777875" y="33540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0" name="Google Shape;340;p41"/>
          <p:cNvCxnSpPr/>
          <p:nvPr/>
        </p:nvCxnSpPr>
        <p:spPr>
          <a:xfrm>
            <a:off x="835250" y="2072975"/>
            <a:ext cx="4112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1"/>
          <p:cNvSpPr txBox="1"/>
          <p:nvPr>
            <p:ph idx="2" type="subTitle"/>
          </p:nvPr>
        </p:nvSpPr>
        <p:spPr>
          <a:xfrm>
            <a:off x="1777875" y="39944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2" name="Google Shape;342;p41"/>
          <p:cNvCxnSpPr/>
          <p:nvPr/>
        </p:nvCxnSpPr>
        <p:spPr>
          <a:xfrm>
            <a:off x="1254380" y="2713437"/>
            <a:ext cx="3281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1"/>
          <p:cNvCxnSpPr/>
          <p:nvPr/>
        </p:nvCxnSpPr>
        <p:spPr>
          <a:xfrm>
            <a:off x="1664525" y="3353900"/>
            <a:ext cx="245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1"/>
          <p:cNvCxnSpPr/>
          <p:nvPr/>
        </p:nvCxnSpPr>
        <p:spPr>
          <a:xfrm>
            <a:off x="1993950" y="3997950"/>
            <a:ext cx="17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1"/>
          <p:cNvSpPr txBox="1"/>
          <p:nvPr>
            <p:ph idx="3" type="subTitle"/>
          </p:nvPr>
        </p:nvSpPr>
        <p:spPr>
          <a:xfrm>
            <a:off x="1777875" y="1432675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4" type="subTitle"/>
          </p:nvPr>
        </p:nvSpPr>
        <p:spPr>
          <a:xfrm>
            <a:off x="1777875" y="2073188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5" type="subTitle"/>
          </p:nvPr>
        </p:nvSpPr>
        <p:spPr>
          <a:xfrm>
            <a:off x="1777875" y="27135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6" type="body"/>
          </p:nvPr>
        </p:nvSpPr>
        <p:spPr>
          <a:xfrm>
            <a:off x="5733175" y="171230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49" name="Google Shape;349;p41"/>
          <p:cNvSpPr txBox="1"/>
          <p:nvPr>
            <p:ph idx="7" type="subTitle"/>
          </p:nvPr>
        </p:nvSpPr>
        <p:spPr>
          <a:xfrm>
            <a:off x="5735263" y="150992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8" type="body"/>
          </p:nvPr>
        </p:nvSpPr>
        <p:spPr>
          <a:xfrm>
            <a:off x="5733175" y="232480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51" name="Google Shape;351;p41"/>
          <p:cNvSpPr txBox="1"/>
          <p:nvPr>
            <p:ph idx="9" type="subTitle"/>
          </p:nvPr>
        </p:nvSpPr>
        <p:spPr>
          <a:xfrm>
            <a:off x="5735263" y="212242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41"/>
          <p:cNvSpPr txBox="1"/>
          <p:nvPr>
            <p:ph idx="13" type="body"/>
          </p:nvPr>
        </p:nvSpPr>
        <p:spPr>
          <a:xfrm>
            <a:off x="5733175" y="2965275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53" name="Google Shape;353;p41"/>
          <p:cNvSpPr txBox="1"/>
          <p:nvPr>
            <p:ph idx="14" type="subTitle"/>
          </p:nvPr>
        </p:nvSpPr>
        <p:spPr>
          <a:xfrm>
            <a:off x="5735263" y="2762897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41"/>
          <p:cNvSpPr txBox="1"/>
          <p:nvPr>
            <p:ph idx="15" type="body"/>
          </p:nvPr>
        </p:nvSpPr>
        <p:spPr>
          <a:xfrm>
            <a:off x="5733175" y="360565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55" name="Google Shape;355;p41"/>
          <p:cNvSpPr txBox="1"/>
          <p:nvPr>
            <p:ph idx="16" type="subTitle"/>
          </p:nvPr>
        </p:nvSpPr>
        <p:spPr>
          <a:xfrm>
            <a:off x="5735263" y="340327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17" type="body"/>
          </p:nvPr>
        </p:nvSpPr>
        <p:spPr>
          <a:xfrm>
            <a:off x="5733175" y="4246025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18" type="subTitle"/>
          </p:nvPr>
        </p:nvSpPr>
        <p:spPr>
          <a:xfrm>
            <a:off x="5735263" y="4043647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Journey V2">
  <p:cSld name="CUSTOM_30">
    <p:bg>
      <p:bgPr>
        <a:solidFill>
          <a:schemeClr val="accen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2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44000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62" name="Google Shape;362;p42"/>
          <p:cNvSpPr txBox="1"/>
          <p:nvPr>
            <p:ph idx="2" type="subTitle"/>
          </p:nvPr>
        </p:nvSpPr>
        <p:spPr>
          <a:xfrm>
            <a:off x="344977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2"/>
          <p:cNvSpPr txBox="1"/>
          <p:nvPr>
            <p:ph idx="3" type="body"/>
          </p:nvPr>
        </p:nvSpPr>
        <p:spPr>
          <a:xfrm>
            <a:off x="2053445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subTitle"/>
          </p:nvPr>
        </p:nvSpPr>
        <p:spPr>
          <a:xfrm>
            <a:off x="2054422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5" type="body"/>
          </p:nvPr>
        </p:nvSpPr>
        <p:spPr>
          <a:xfrm>
            <a:off x="3762889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6" type="subTitle"/>
          </p:nvPr>
        </p:nvSpPr>
        <p:spPr>
          <a:xfrm>
            <a:off x="3763866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7" type="body"/>
          </p:nvPr>
        </p:nvSpPr>
        <p:spPr>
          <a:xfrm>
            <a:off x="5472334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8" type="subTitle"/>
          </p:nvPr>
        </p:nvSpPr>
        <p:spPr>
          <a:xfrm>
            <a:off x="5473311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42"/>
          <p:cNvSpPr txBox="1"/>
          <p:nvPr>
            <p:ph idx="9" type="body"/>
          </p:nvPr>
        </p:nvSpPr>
        <p:spPr>
          <a:xfrm>
            <a:off x="7181779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370" name="Google Shape;370;p42"/>
          <p:cNvSpPr txBox="1"/>
          <p:nvPr>
            <p:ph idx="13" type="subTitle"/>
          </p:nvPr>
        </p:nvSpPr>
        <p:spPr>
          <a:xfrm>
            <a:off x="7182756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42"/>
          <p:cNvSpPr txBox="1"/>
          <p:nvPr>
            <p:ph idx="14" type="subTitle"/>
          </p:nvPr>
        </p:nvSpPr>
        <p:spPr>
          <a:xfrm>
            <a:off x="45857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2" name="Google Shape;372;p42"/>
          <p:cNvSpPr txBox="1"/>
          <p:nvPr>
            <p:ph idx="15" type="subTitle"/>
          </p:nvPr>
        </p:nvSpPr>
        <p:spPr>
          <a:xfrm>
            <a:off x="2159850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3" name="Google Shape;373;p42"/>
          <p:cNvSpPr txBox="1"/>
          <p:nvPr>
            <p:ph idx="16" type="subTitle"/>
          </p:nvPr>
        </p:nvSpPr>
        <p:spPr>
          <a:xfrm>
            <a:off x="557492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4" name="Google Shape;374;p42"/>
          <p:cNvSpPr txBox="1"/>
          <p:nvPr>
            <p:ph idx="17" type="subTitle"/>
          </p:nvPr>
        </p:nvSpPr>
        <p:spPr>
          <a:xfrm>
            <a:off x="726052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5" name="Google Shape;375;p42"/>
          <p:cNvSpPr txBox="1"/>
          <p:nvPr>
            <p:ph idx="18" type="subTitle"/>
          </p:nvPr>
        </p:nvSpPr>
        <p:spPr>
          <a:xfrm>
            <a:off x="3867400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d Owned and Earned Media Plan">
  <p:cSld name="CUSTOM_19_1_1_1">
    <p:bg>
      <p:bgPr>
        <a:solidFill>
          <a:schemeClr val="accent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253950" y="26522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3"/>
          <p:cNvSpPr txBox="1"/>
          <p:nvPr>
            <p:ph idx="1" type="subTitle"/>
          </p:nvPr>
        </p:nvSpPr>
        <p:spPr>
          <a:xfrm>
            <a:off x="4942600" y="1739625"/>
            <a:ext cx="3551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43"/>
          <p:cNvSpPr txBox="1"/>
          <p:nvPr>
            <p:ph idx="2" type="body"/>
          </p:nvPr>
        </p:nvSpPr>
        <p:spPr>
          <a:xfrm>
            <a:off x="4957350" y="2130675"/>
            <a:ext cx="3537000" cy="19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/>
          <p:nvPr/>
        </p:nvSpPr>
        <p:spPr>
          <a:xfrm>
            <a:off x="0" y="1432675"/>
            <a:ext cx="9144000" cy="37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/>
            </a:lvl1pPr>
            <a:lvl2pPr lvl="1">
              <a:buNone/>
              <a:defRPr sz="1000"/>
            </a:lvl2pPr>
            <a:lvl3pPr lvl="2">
              <a:buNone/>
              <a:defRPr sz="1000"/>
            </a:lvl3pPr>
            <a:lvl4pPr lvl="3">
              <a:buNone/>
              <a:defRPr sz="1000"/>
            </a:lvl4pPr>
            <a:lvl5pPr lvl="4">
              <a:buNone/>
              <a:defRPr sz="1000"/>
            </a:lvl5pPr>
            <a:lvl6pPr lvl="5">
              <a:buNone/>
              <a:defRPr sz="1000"/>
            </a:lvl6pPr>
            <a:lvl7pPr lvl="6">
              <a:buNone/>
              <a:defRPr sz="1000"/>
            </a:lvl7pPr>
            <a:lvl8pPr lvl="7">
              <a:buNone/>
              <a:defRPr sz="1000"/>
            </a:lvl8pPr>
            <a:lvl9pPr lvl="8"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927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44"/>
          <p:cNvSpPr/>
          <p:nvPr>
            <p:ph idx="2" type="pic"/>
          </p:nvPr>
        </p:nvSpPr>
        <p:spPr>
          <a:xfrm>
            <a:off x="3927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87" name="Google Shape;387;p44"/>
          <p:cNvSpPr txBox="1"/>
          <p:nvPr>
            <p:ph idx="3" type="title"/>
          </p:nvPr>
        </p:nvSpPr>
        <p:spPr>
          <a:xfrm>
            <a:off x="3927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p44"/>
          <p:cNvSpPr txBox="1"/>
          <p:nvPr>
            <p:ph idx="4" type="body"/>
          </p:nvPr>
        </p:nvSpPr>
        <p:spPr>
          <a:xfrm>
            <a:off x="32416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44"/>
          <p:cNvSpPr/>
          <p:nvPr>
            <p:ph idx="5" type="pic"/>
          </p:nvPr>
        </p:nvSpPr>
        <p:spPr>
          <a:xfrm>
            <a:off x="32416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90" name="Google Shape;390;p44"/>
          <p:cNvSpPr txBox="1"/>
          <p:nvPr>
            <p:ph idx="6" type="title"/>
          </p:nvPr>
        </p:nvSpPr>
        <p:spPr>
          <a:xfrm>
            <a:off x="32416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p44"/>
          <p:cNvSpPr txBox="1"/>
          <p:nvPr>
            <p:ph idx="7" type="body"/>
          </p:nvPr>
        </p:nvSpPr>
        <p:spPr>
          <a:xfrm>
            <a:off x="60905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44"/>
          <p:cNvSpPr/>
          <p:nvPr>
            <p:ph idx="8" type="pic"/>
          </p:nvPr>
        </p:nvSpPr>
        <p:spPr>
          <a:xfrm>
            <a:off x="60905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93" name="Google Shape;393;p44"/>
          <p:cNvSpPr txBox="1"/>
          <p:nvPr>
            <p:ph idx="9" type="title"/>
          </p:nvPr>
        </p:nvSpPr>
        <p:spPr>
          <a:xfrm>
            <a:off x="60905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4" name="Google Shape;394;p44"/>
          <p:cNvSpPr txBox="1"/>
          <p:nvPr>
            <p:ph idx="13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les Enablement">
  <p:cSld name="CUSTOM_20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ies">
  <p:cSld name="CUSTOM_23"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46"/>
          <p:cNvSpPr/>
          <p:nvPr>
            <p:ph idx="2" type="pic"/>
          </p:nvPr>
        </p:nvSpPr>
        <p:spPr>
          <a:xfrm>
            <a:off x="406400" y="1261725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6"/>
          <p:cNvSpPr/>
          <p:nvPr>
            <p:ph idx="3" type="pic"/>
          </p:nvPr>
        </p:nvSpPr>
        <p:spPr>
          <a:xfrm>
            <a:off x="4574150" y="1261725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6"/>
          <p:cNvSpPr/>
          <p:nvPr>
            <p:ph idx="4" type="pic"/>
          </p:nvPr>
        </p:nvSpPr>
        <p:spPr>
          <a:xfrm>
            <a:off x="406400" y="3205300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6"/>
          <p:cNvSpPr/>
          <p:nvPr>
            <p:ph idx="5" type="pic"/>
          </p:nvPr>
        </p:nvSpPr>
        <p:spPr>
          <a:xfrm>
            <a:off x="4574150" y="3205300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6"/>
          <p:cNvSpPr txBox="1"/>
          <p:nvPr>
            <p:ph idx="6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28">
    <p:bg>
      <p:bgPr>
        <a:solidFill>
          <a:schemeClr val="accen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7"/>
          <p:cNvSpPr txBox="1"/>
          <p:nvPr>
            <p:ph idx="1" type="subTitle"/>
          </p:nvPr>
        </p:nvSpPr>
        <p:spPr>
          <a:xfrm>
            <a:off x="3462400" y="8637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47"/>
          <p:cNvSpPr txBox="1"/>
          <p:nvPr>
            <p:ph idx="2" type="subTitle"/>
          </p:nvPr>
        </p:nvSpPr>
        <p:spPr>
          <a:xfrm>
            <a:off x="6321200" y="8637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47"/>
          <p:cNvSpPr txBox="1"/>
          <p:nvPr>
            <p:ph idx="3" type="subTitle"/>
          </p:nvPr>
        </p:nvSpPr>
        <p:spPr>
          <a:xfrm>
            <a:off x="3462400" y="22861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47"/>
          <p:cNvSpPr txBox="1"/>
          <p:nvPr>
            <p:ph idx="4" type="subTitle"/>
          </p:nvPr>
        </p:nvSpPr>
        <p:spPr>
          <a:xfrm>
            <a:off x="6321200" y="22861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7"/>
          <p:cNvSpPr txBox="1"/>
          <p:nvPr>
            <p:ph idx="5" type="subTitle"/>
          </p:nvPr>
        </p:nvSpPr>
        <p:spPr>
          <a:xfrm>
            <a:off x="3361375" y="336300"/>
            <a:ext cx="5195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7"/>
          <p:cNvSpPr txBox="1"/>
          <p:nvPr>
            <p:ph idx="6" type="body"/>
          </p:nvPr>
        </p:nvSpPr>
        <p:spPr>
          <a:xfrm>
            <a:off x="6166500" y="13843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4" name="Google Shape;414;p47"/>
          <p:cNvSpPr txBox="1"/>
          <p:nvPr>
            <p:ph idx="7" type="body"/>
          </p:nvPr>
        </p:nvSpPr>
        <p:spPr>
          <a:xfrm>
            <a:off x="6166500" y="28068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5" name="Google Shape;415;p47"/>
          <p:cNvSpPr txBox="1"/>
          <p:nvPr>
            <p:ph idx="8" type="subTitle"/>
          </p:nvPr>
        </p:nvSpPr>
        <p:spPr>
          <a:xfrm>
            <a:off x="3462400" y="36069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47"/>
          <p:cNvSpPr txBox="1"/>
          <p:nvPr>
            <p:ph idx="9" type="body"/>
          </p:nvPr>
        </p:nvSpPr>
        <p:spPr>
          <a:xfrm>
            <a:off x="3326250" y="4038600"/>
            <a:ext cx="2491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7" name="Google Shape;417;p47"/>
          <p:cNvSpPr txBox="1"/>
          <p:nvPr>
            <p:ph idx="13" type="subTitle"/>
          </p:nvPr>
        </p:nvSpPr>
        <p:spPr>
          <a:xfrm>
            <a:off x="6243900" y="3772200"/>
            <a:ext cx="23367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47"/>
          <p:cNvSpPr/>
          <p:nvPr>
            <p:ph idx="14" type="pic"/>
          </p:nvPr>
        </p:nvSpPr>
        <p:spPr>
          <a:xfrm>
            <a:off x="495300" y="336300"/>
            <a:ext cx="2400300" cy="4540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19" name="Google Shape;419;p47"/>
          <p:cNvSpPr txBox="1"/>
          <p:nvPr>
            <p:ph idx="15" type="body"/>
          </p:nvPr>
        </p:nvSpPr>
        <p:spPr>
          <a:xfrm>
            <a:off x="3362650" y="13843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0" name="Google Shape;420;p47"/>
          <p:cNvSpPr txBox="1"/>
          <p:nvPr>
            <p:ph idx="16" type="body"/>
          </p:nvPr>
        </p:nvSpPr>
        <p:spPr>
          <a:xfrm>
            <a:off x="3362650" y="28068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/ 3 Images">
  <p:cSld name="CUSTOM_29"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8"/>
          <p:cNvSpPr/>
          <p:nvPr>
            <p:ph idx="2" type="pic"/>
          </p:nvPr>
        </p:nvSpPr>
        <p:spPr>
          <a:xfrm>
            <a:off x="6669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4" name="Google Shape;424;p48"/>
          <p:cNvSpPr/>
          <p:nvPr>
            <p:ph idx="3" type="pic"/>
          </p:nvPr>
        </p:nvSpPr>
        <p:spPr>
          <a:xfrm>
            <a:off x="35433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5" name="Google Shape;425;p48"/>
          <p:cNvSpPr/>
          <p:nvPr>
            <p:ph idx="4" type="pic"/>
          </p:nvPr>
        </p:nvSpPr>
        <p:spPr>
          <a:xfrm>
            <a:off x="64197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5779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48"/>
          <p:cNvSpPr txBox="1"/>
          <p:nvPr>
            <p:ph idx="5" type="body"/>
          </p:nvPr>
        </p:nvSpPr>
        <p:spPr>
          <a:xfrm>
            <a:off x="34543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8"/>
          <p:cNvSpPr txBox="1"/>
          <p:nvPr>
            <p:ph idx="6" type="body"/>
          </p:nvPr>
        </p:nvSpPr>
        <p:spPr>
          <a:xfrm>
            <a:off x="63307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48"/>
          <p:cNvSpPr txBox="1"/>
          <p:nvPr>
            <p:ph idx="7" type="subTitle"/>
          </p:nvPr>
        </p:nvSpPr>
        <p:spPr>
          <a:xfrm>
            <a:off x="5779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0" name="Google Shape;430;p48"/>
          <p:cNvSpPr txBox="1"/>
          <p:nvPr>
            <p:ph idx="8" type="subTitle"/>
          </p:nvPr>
        </p:nvSpPr>
        <p:spPr>
          <a:xfrm>
            <a:off x="34543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9" type="subTitle"/>
          </p:nvPr>
        </p:nvSpPr>
        <p:spPr>
          <a:xfrm>
            <a:off x="63307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13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9" name="Google Shape;43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446" name="Google Shape;446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4" name="Google Shape;454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5" name="Google Shape;45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8" name="Google Shape;45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2" name="Google Shape;462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3" name="Google Shape;463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4" name="Google Shape;46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67" name="Google Shape;46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0" name="Google Shape;470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476" name="Google Shape;47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" name="Google Shape;478;p6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9" name="Google Shape;479;p6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6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1" name="Google Shape;491;p6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3" name="Google Shape;493;p6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6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6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8" name="Google Shape;498;p6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9" name="Google Shape;499;p63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0" name="Google Shape;500;p6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1" name="Google Shape;501;p63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63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63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7" name="Google Shape;507;p6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8" name="Google Shape;508;p6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6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6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1" name="Google Shape;511;p6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2" name="Google Shape;512;p6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3" name="Google Shape;513;p6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6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17" name="Google Shape;51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1" name="Google Shape;521;p6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6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4" name="Google Shape;5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26" name="Google Shape;526;p6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7" name="Google Shape;527;p6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0" name="Google Shape;530;p6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6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3" name="Google Shape;533;p6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6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37" name="Google Shape;537;p6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8" name="Google Shape;538;p6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9" name="Google Shape;539;p6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6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6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6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6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6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6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52" name="Google Shape;552;p6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6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6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10325" y="362625"/>
            <a:ext cx="44373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 sz="5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819050" y="362625"/>
            <a:ext cx="27483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2">
          <p15:clr>
            <a:srgbClr val="E46962"/>
          </p15:clr>
        </p15:guide>
        <p15:guide id="2" orient="horz" pos="3148">
          <p15:clr>
            <a:srgbClr val="E46962"/>
          </p15:clr>
        </p15:guide>
        <p15:guide id="3" pos="92">
          <p15:clr>
            <a:srgbClr val="E46962"/>
          </p15:clr>
        </p15:guide>
        <p15:guide id="4" pos="217">
          <p15:clr>
            <a:srgbClr val="E46962"/>
          </p15:clr>
        </p15:guide>
        <p15:guide id="5" pos="591">
          <p15:clr>
            <a:srgbClr val="E46962"/>
          </p15:clr>
        </p15:guide>
        <p15:guide id="6" pos="666">
          <p15:clr>
            <a:srgbClr val="E46962"/>
          </p15:clr>
        </p15:guide>
        <p15:guide id="7" pos="1041">
          <p15:clr>
            <a:srgbClr val="E46962"/>
          </p15:clr>
        </p15:guide>
        <p15:guide id="8" pos="1117">
          <p15:clr>
            <a:srgbClr val="E46962"/>
          </p15:clr>
        </p15:guide>
        <p15:guide id="9" pos="1491">
          <p15:clr>
            <a:srgbClr val="E46962"/>
          </p15:clr>
        </p15:guide>
        <p15:guide id="10" pos="1567">
          <p15:clr>
            <a:srgbClr val="E46962"/>
          </p15:clr>
        </p15:guide>
        <p15:guide id="11" pos="1942">
          <p15:clr>
            <a:srgbClr val="E46962"/>
          </p15:clr>
        </p15:guide>
        <p15:guide id="12" pos="2017">
          <p15:clr>
            <a:srgbClr val="E46962"/>
          </p15:clr>
        </p15:guide>
        <p15:guide id="13" pos="2392">
          <p15:clr>
            <a:srgbClr val="E46962"/>
          </p15:clr>
        </p15:guide>
        <p15:guide id="14" pos="2467">
          <p15:clr>
            <a:srgbClr val="E46962"/>
          </p15:clr>
        </p15:guide>
        <p15:guide id="15" pos="2842">
          <p15:clr>
            <a:srgbClr val="E46962"/>
          </p15:clr>
        </p15:guide>
        <p15:guide id="16" pos="2917">
          <p15:clr>
            <a:srgbClr val="E46962"/>
          </p15:clr>
        </p15:guide>
        <p15:guide id="17" pos="3292">
          <p15:clr>
            <a:srgbClr val="E46962"/>
          </p15:clr>
        </p15:guide>
        <p15:guide id="18" pos="3367">
          <p15:clr>
            <a:srgbClr val="E46962"/>
          </p15:clr>
        </p15:guide>
        <p15:guide id="19" pos="3742">
          <p15:clr>
            <a:srgbClr val="E46962"/>
          </p15:clr>
        </p15:guide>
        <p15:guide id="20" pos="3817">
          <p15:clr>
            <a:srgbClr val="E46962"/>
          </p15:clr>
        </p15:guide>
        <p15:guide id="21" pos="4192">
          <p15:clr>
            <a:srgbClr val="E46962"/>
          </p15:clr>
        </p15:guide>
        <p15:guide id="22" pos="4268">
          <p15:clr>
            <a:srgbClr val="E46962"/>
          </p15:clr>
        </p15:guide>
        <p15:guide id="23" pos="4642">
          <p15:clr>
            <a:srgbClr val="E46962"/>
          </p15:clr>
        </p15:guide>
        <p15:guide id="24" pos="4718">
          <p15:clr>
            <a:srgbClr val="E46962"/>
          </p15:clr>
        </p15:guide>
        <p15:guide id="25" pos="5168">
          <p15:clr>
            <a:srgbClr val="E46962"/>
          </p15:clr>
        </p15:guide>
        <p15:guide id="26" pos="5093">
          <p15:clr>
            <a:srgbClr val="E46962"/>
          </p15:clr>
        </p15:guide>
        <p15:guide id="27" pos="5543">
          <p15:clr>
            <a:srgbClr val="E46962"/>
          </p15:clr>
        </p15:guide>
        <p15:guide id="28" pos="56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5oMgTcREbSUaRgK2g2wkMVnVxacfLK6b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Gw4P5JOQ8DHn8F8-Pi4OHhkI9qnvjauo/view" TargetMode="External"/><Relationship Id="rId6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3.gif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7.jp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0"/>
          <p:cNvSpPr txBox="1"/>
          <p:nvPr>
            <p:ph type="title"/>
          </p:nvPr>
        </p:nvSpPr>
        <p:spPr>
          <a:xfrm>
            <a:off x="344000" y="884550"/>
            <a:ext cx="9144000" cy="37071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Music </a:t>
            </a:r>
            <a:endParaRPr b="1" sz="6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Generation</a:t>
            </a:r>
            <a:endParaRPr b="1" sz="6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1" name="Google Shape;561;p70"/>
          <p:cNvSpPr txBox="1"/>
          <p:nvPr/>
        </p:nvSpPr>
        <p:spPr>
          <a:xfrm>
            <a:off x="441425" y="3000600"/>
            <a:ext cx="3000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 Transformer-Based Chord Generation Model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381000" y="4204925"/>
            <a:ext cx="5797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1076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6565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RYAN GHIMIRE &amp; </a:t>
            </a:r>
            <a:r>
              <a:rPr lang="en" sz="1600">
                <a:solidFill>
                  <a:srgbClr val="656565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ANIKETH LUCHMAPURKAR</a:t>
            </a:r>
            <a:endParaRPr>
              <a:solidFill>
                <a:srgbClr val="656565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pic>
        <p:nvPicPr>
          <p:cNvPr id="563" name="Google Shape;5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725" y="1132400"/>
            <a:ext cx="4258675" cy="425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64" name="Google Shape;5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83663">
            <a:off x="3533079" y="751322"/>
            <a:ext cx="3982165" cy="1991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65" name="Google Shape;565;p70"/>
          <p:cNvPicPr preferRelativeResize="0"/>
          <p:nvPr/>
        </p:nvPicPr>
        <p:blipFill rotWithShape="1">
          <a:blip r:embed="rId5">
            <a:alphaModFix/>
          </a:blip>
          <a:srcRect b="-2827" l="0" r="54869" t="0"/>
          <a:stretch/>
        </p:blipFill>
        <p:spPr>
          <a:xfrm rot="156024">
            <a:off x="6011406" y="1919075"/>
            <a:ext cx="524013" cy="129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66" name="Google Shape;566;p70"/>
          <p:cNvPicPr preferRelativeResize="0"/>
          <p:nvPr/>
        </p:nvPicPr>
        <p:blipFill rotWithShape="1">
          <a:blip r:embed="rId5">
            <a:alphaModFix/>
          </a:blip>
          <a:srcRect b="0" l="46146" r="0" t="49844"/>
          <a:stretch/>
        </p:blipFill>
        <p:spPr>
          <a:xfrm rot="-1977791">
            <a:off x="5096049" y="242638"/>
            <a:ext cx="742649" cy="747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67" name="Google Shape;567;p70"/>
          <p:cNvPicPr preferRelativeResize="0"/>
          <p:nvPr/>
        </p:nvPicPr>
        <p:blipFill rotWithShape="1">
          <a:blip r:embed="rId5">
            <a:alphaModFix/>
          </a:blip>
          <a:srcRect b="52333" l="42342" r="25421" t="0"/>
          <a:stretch/>
        </p:blipFill>
        <p:spPr>
          <a:xfrm rot="-474614">
            <a:off x="5438708" y="809552"/>
            <a:ext cx="453883" cy="725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68" name="Google Shape;568;p70"/>
          <p:cNvPicPr preferRelativeResize="0"/>
          <p:nvPr/>
        </p:nvPicPr>
        <p:blipFill rotWithShape="1">
          <a:blip r:embed="rId5">
            <a:alphaModFix/>
          </a:blip>
          <a:srcRect b="51570" l="73206" r="0" t="762"/>
          <a:stretch/>
        </p:blipFill>
        <p:spPr>
          <a:xfrm rot="-1221949">
            <a:off x="5962421" y="1141879"/>
            <a:ext cx="426134" cy="8196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63" name="Google Shape;663;p79" title="generated_song_visualiz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96" y="1650200"/>
            <a:ext cx="4089427" cy="2300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64" name="Google Shape;664;p79" title="generated_song_fixed.mov_1738730653983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98" y="1655350"/>
            <a:ext cx="4071106" cy="228999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0" name="Google Shape;670;p80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1" name="Google Shape;671;p80"/>
          <p:cNvSpPr txBox="1"/>
          <p:nvPr/>
        </p:nvSpPr>
        <p:spPr>
          <a:xfrm>
            <a:off x="241500" y="1013100"/>
            <a:ext cx="47715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Model predicts harmonically fitting chords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Struggles with repetitive chord progressions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Needs better focus on musical structure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Future Improvements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Incorporate harmonic function data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Expand to tempo and dynamic variation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		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		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72" name="Google Shape;6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75" y="3166850"/>
            <a:ext cx="3724525" cy="15296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73" name="Google Shape;673;p80"/>
          <p:cNvPicPr preferRelativeResize="0"/>
          <p:nvPr/>
        </p:nvPicPr>
        <p:blipFill rotWithShape="1">
          <a:blip r:embed="rId4">
            <a:alphaModFix/>
          </a:blip>
          <a:srcRect b="9013" l="0" r="0" t="12543"/>
          <a:stretch/>
        </p:blipFill>
        <p:spPr>
          <a:xfrm>
            <a:off x="5095775" y="1125875"/>
            <a:ext cx="3724525" cy="1852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/>
          <p:nvPr>
            <p:ph type="title"/>
          </p:nvPr>
        </p:nvSpPr>
        <p:spPr>
          <a:xfrm>
            <a:off x="1180050" y="69325"/>
            <a:ext cx="6783900" cy="21033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sz="7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b="1"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9" name="Google Shape;67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81"/>
          <p:cNvSpPr txBox="1"/>
          <p:nvPr/>
        </p:nvSpPr>
        <p:spPr>
          <a:xfrm>
            <a:off x="441425" y="3229200"/>
            <a:ext cx="3000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81" name="Google Shape;6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157" y="2476500"/>
            <a:ext cx="2293669" cy="21962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28575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4" name="Google Shape;574;p71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5" name="Google Shape;575;p71"/>
          <p:cNvSpPr txBox="1"/>
          <p:nvPr/>
        </p:nvSpPr>
        <p:spPr>
          <a:xfrm>
            <a:off x="241500" y="1013100"/>
            <a:ext cx="47715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Melodies without chords/accompaniments 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sound </a:t>
            </a: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empty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Many struggle to compose accompaniments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Current models generate full songs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These models restrict, not foster, creativity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76" name="Google Shape;57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10576">
            <a:off x="3940034" y="762562"/>
            <a:ext cx="4771501" cy="31611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77" name="Google Shape;57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963" y="1802626"/>
            <a:ext cx="4103574" cy="273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78" name="Google Shape;578;p71"/>
          <p:cNvPicPr preferRelativeResize="0"/>
          <p:nvPr/>
        </p:nvPicPr>
        <p:blipFill rotWithShape="1">
          <a:blip r:embed="rId6">
            <a:alphaModFix/>
          </a:blip>
          <a:srcRect b="-2827" l="0" r="54869" t="0"/>
          <a:stretch/>
        </p:blipFill>
        <p:spPr>
          <a:xfrm rot="156024">
            <a:off x="6089156" y="3695800"/>
            <a:ext cx="524013" cy="129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79" name="Google Shape;579;p71"/>
          <p:cNvPicPr preferRelativeResize="0"/>
          <p:nvPr/>
        </p:nvPicPr>
        <p:blipFill rotWithShape="1">
          <a:blip r:embed="rId6">
            <a:alphaModFix/>
          </a:blip>
          <a:srcRect b="0" l="46146" r="0" t="49844"/>
          <a:stretch/>
        </p:blipFill>
        <p:spPr>
          <a:xfrm rot="-1977791">
            <a:off x="4431624" y="1315763"/>
            <a:ext cx="742649" cy="747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80" name="Google Shape;580;p71"/>
          <p:cNvPicPr preferRelativeResize="0"/>
          <p:nvPr/>
        </p:nvPicPr>
        <p:blipFill rotWithShape="1">
          <a:blip r:embed="rId6">
            <a:alphaModFix/>
          </a:blip>
          <a:srcRect b="52333" l="42342" r="25421" t="0"/>
          <a:stretch/>
        </p:blipFill>
        <p:spPr>
          <a:xfrm rot="-474614">
            <a:off x="7977321" y="1201702"/>
            <a:ext cx="453883" cy="725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Related Work</a:t>
            </a:r>
            <a:endParaRPr b="1"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6" name="Google Shape;586;p72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101800" y="1013100"/>
            <a:ext cx="47715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Music generation began with statistical modeling to generate melodies (Conklin, 2003)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Transformer and Recurrent Neural Network (RNN) models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DeepBach,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RNN model focused solely on generating classical music pieces from scratch (Hadjeres et al., 2017).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These models have further evolved to generating: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Varied music styles (Mao et al., 2018)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Songs based on melodic feature input (Copet et al., 2024).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Google Magenta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Specialty in chord generation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-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Spotify CTRL working on AI tools for music creation assistance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88" name="Google Shape;5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0576">
            <a:off x="3940034" y="762562"/>
            <a:ext cx="4771501" cy="31611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89" name="Google Shape;58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963" y="1802626"/>
            <a:ext cx="4103574" cy="273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90" name="Google Shape;590;p72"/>
          <p:cNvPicPr preferRelativeResize="0"/>
          <p:nvPr/>
        </p:nvPicPr>
        <p:blipFill rotWithShape="1">
          <a:blip r:embed="rId5">
            <a:alphaModFix/>
          </a:blip>
          <a:srcRect b="-2827" l="0" r="54869" t="0"/>
          <a:stretch/>
        </p:blipFill>
        <p:spPr>
          <a:xfrm rot="156024">
            <a:off x="6089156" y="3695800"/>
            <a:ext cx="524013" cy="129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91" name="Google Shape;591;p72"/>
          <p:cNvPicPr preferRelativeResize="0"/>
          <p:nvPr/>
        </p:nvPicPr>
        <p:blipFill rotWithShape="1">
          <a:blip r:embed="rId5">
            <a:alphaModFix/>
          </a:blip>
          <a:srcRect b="0" l="46146" r="0" t="49844"/>
          <a:stretch/>
        </p:blipFill>
        <p:spPr>
          <a:xfrm rot="-1977791">
            <a:off x="4431624" y="1315763"/>
            <a:ext cx="742649" cy="747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92" name="Google Shape;592;p72"/>
          <p:cNvPicPr preferRelativeResize="0"/>
          <p:nvPr/>
        </p:nvPicPr>
        <p:blipFill rotWithShape="1">
          <a:blip r:embed="rId5">
            <a:alphaModFix/>
          </a:blip>
          <a:srcRect b="52333" l="42342" r="25421" t="0"/>
          <a:stretch/>
        </p:blipFill>
        <p:spPr>
          <a:xfrm rot="-474614">
            <a:off x="7977321" y="1201702"/>
            <a:ext cx="453883" cy="725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Solution</a:t>
            </a:r>
            <a:endParaRPr b="1"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98" name="Google Shape;598;p73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9" name="Google Shape;599;p73"/>
          <p:cNvSpPr txBox="1"/>
          <p:nvPr/>
        </p:nvSpPr>
        <p:spPr>
          <a:xfrm>
            <a:off x="241500" y="1013100"/>
            <a:ext cx="48714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Model that generates chords for melodies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Predicts chord from melody fragment and past chords, ensuring…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Chord matches notes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Consistent chord progressions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13460" r="9223" t="0"/>
          <a:stretch/>
        </p:blipFill>
        <p:spPr>
          <a:xfrm>
            <a:off x="5112900" y="1173925"/>
            <a:ext cx="3190925" cy="23056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01" name="Google Shape;601;p73"/>
          <p:cNvPicPr preferRelativeResize="0"/>
          <p:nvPr/>
        </p:nvPicPr>
        <p:blipFill rotWithShape="1">
          <a:blip r:embed="rId4">
            <a:alphaModFix/>
          </a:blip>
          <a:srcRect b="0" l="0" r="0" t="2940"/>
          <a:stretch/>
        </p:blipFill>
        <p:spPr>
          <a:xfrm>
            <a:off x="7010292" y="2815600"/>
            <a:ext cx="1876683" cy="18215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02" name="Google Shape;602;p73"/>
          <p:cNvPicPr preferRelativeResize="0"/>
          <p:nvPr/>
        </p:nvPicPr>
        <p:blipFill rotWithShape="1">
          <a:blip r:embed="rId5">
            <a:alphaModFix/>
          </a:blip>
          <a:srcRect b="52333" l="42342" r="25421" t="0"/>
          <a:stretch/>
        </p:blipFill>
        <p:spPr>
          <a:xfrm rot="-474614">
            <a:off x="5273433" y="687627"/>
            <a:ext cx="453883" cy="725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03" name="Google Shape;603;p73"/>
          <p:cNvPicPr preferRelativeResize="0"/>
          <p:nvPr/>
        </p:nvPicPr>
        <p:blipFill rotWithShape="1">
          <a:blip r:embed="rId5">
            <a:alphaModFix/>
          </a:blip>
          <a:srcRect b="-2827" l="0" r="54869" t="0"/>
          <a:stretch/>
        </p:blipFill>
        <p:spPr>
          <a:xfrm rot="-1780620">
            <a:off x="6446354" y="3784687"/>
            <a:ext cx="524015" cy="12909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04" name="Google Shape;604;p73"/>
          <p:cNvPicPr preferRelativeResize="0"/>
          <p:nvPr/>
        </p:nvPicPr>
        <p:blipFill rotWithShape="1">
          <a:blip r:embed="rId5">
            <a:alphaModFix/>
          </a:blip>
          <a:srcRect b="0" l="46146" r="0" t="49844"/>
          <a:stretch/>
        </p:blipFill>
        <p:spPr>
          <a:xfrm rot="-1977791">
            <a:off x="5053999" y="3352425"/>
            <a:ext cx="742649" cy="747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05" name="Google Shape;605;p73"/>
          <p:cNvPicPr preferRelativeResize="0"/>
          <p:nvPr/>
        </p:nvPicPr>
        <p:blipFill rotWithShape="1">
          <a:blip r:embed="rId5">
            <a:alphaModFix/>
          </a:blip>
          <a:srcRect b="51570" l="73206" r="0" t="762"/>
          <a:stretch/>
        </p:blipFill>
        <p:spPr>
          <a:xfrm rot="-737646">
            <a:off x="8213770" y="1408580"/>
            <a:ext cx="426135" cy="819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&amp; Preprocessing</a:t>
            </a:r>
            <a:endParaRPr b="1"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11" name="Google Shape;611;p74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12" name="Google Shape;612;p74"/>
          <p:cNvSpPr txBox="1"/>
          <p:nvPr/>
        </p:nvSpPr>
        <p:spPr>
          <a:xfrm>
            <a:off x="241500" y="708300"/>
            <a:ext cx="48540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POP909 dataset: 909 pop melodies and accompaniments 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Broke melody into fragments by associated chord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Constructed CSV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Each instance: &lt;Key, Melody Sequence, Past N Chords, Chord&gt;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Char char="-"/>
            </a:pPr>
            <a:r>
              <a:rPr lang="en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Numericized “Past N Chords” (feature) and “Chord” (labels) with label encoder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		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		</a:t>
            </a:r>
            <a:endParaRPr sz="21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448" y="1404675"/>
            <a:ext cx="3358791" cy="24262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5"/>
          <p:cNvSpPr txBox="1"/>
          <p:nvPr>
            <p:ph type="title"/>
          </p:nvPr>
        </p:nvSpPr>
        <p:spPr>
          <a:xfrm>
            <a:off x="241500" y="297925"/>
            <a:ext cx="52650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Model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19" name="Google Shape;619;p75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0" name="Google Shape;620;p75"/>
          <p:cNvSpPr txBox="1"/>
          <p:nvPr/>
        </p:nvSpPr>
        <p:spPr>
          <a:xfrm>
            <a:off x="241500" y="1317900"/>
            <a:ext cx="47715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Split into sub-models:</a:t>
            </a:r>
            <a:endParaRPr sz="2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BM Plex Sans Light"/>
              <a:buChar char="-"/>
            </a:pPr>
            <a:r>
              <a:rPr lang="en" sz="25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Melody Sequence Sub-Model</a:t>
            </a:r>
            <a:endParaRPr sz="2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BM Plex Sans Light"/>
              <a:buChar char="-"/>
            </a:pPr>
            <a:r>
              <a:rPr lang="en" sz="25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Previous Chord Sub-Model</a:t>
            </a:r>
            <a:endParaRPr sz="25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1" name="Google Shape;621;p75"/>
          <p:cNvSpPr/>
          <p:nvPr/>
        </p:nvSpPr>
        <p:spPr>
          <a:xfrm>
            <a:off x="5752875" y="621450"/>
            <a:ext cx="1209900" cy="822600"/>
          </a:xfrm>
          <a:prstGeom prst="roundRect">
            <a:avLst>
              <a:gd fmla="val 16667" name="adj"/>
            </a:avLst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Previous Chords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75"/>
          <p:cNvSpPr/>
          <p:nvPr/>
        </p:nvSpPr>
        <p:spPr>
          <a:xfrm>
            <a:off x="7209225" y="621450"/>
            <a:ext cx="1209900" cy="822600"/>
          </a:xfrm>
          <a:prstGeom prst="roundRect">
            <a:avLst>
              <a:gd fmla="val 16667" name="adj"/>
            </a:avLst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Melody Sequence Fragment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3" name="Google Shape;623;p75"/>
          <p:cNvSpPr/>
          <p:nvPr/>
        </p:nvSpPr>
        <p:spPr>
          <a:xfrm>
            <a:off x="6532200" y="1778288"/>
            <a:ext cx="1169100" cy="692700"/>
          </a:xfrm>
          <a:prstGeom prst="rect">
            <a:avLst/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Model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4" name="Google Shape;624;p75"/>
          <p:cNvSpPr/>
          <p:nvPr/>
        </p:nvSpPr>
        <p:spPr>
          <a:xfrm>
            <a:off x="5718075" y="2805225"/>
            <a:ext cx="1169100" cy="692700"/>
          </a:xfrm>
          <a:prstGeom prst="rect">
            <a:avLst/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Melody Sequence Submodel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5" name="Google Shape;625;p75"/>
          <p:cNvSpPr/>
          <p:nvPr/>
        </p:nvSpPr>
        <p:spPr>
          <a:xfrm>
            <a:off x="7430650" y="2805225"/>
            <a:ext cx="1169100" cy="692700"/>
          </a:xfrm>
          <a:prstGeom prst="rect">
            <a:avLst/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Previous Chord Submodel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6" name="Google Shape;626;p75"/>
          <p:cNvSpPr/>
          <p:nvPr/>
        </p:nvSpPr>
        <p:spPr>
          <a:xfrm>
            <a:off x="6585900" y="3832150"/>
            <a:ext cx="1209900" cy="822600"/>
          </a:xfrm>
          <a:prstGeom prst="roundRect">
            <a:avLst>
              <a:gd fmla="val 16667" name="adj"/>
            </a:avLst>
          </a:prstGeom>
          <a:solidFill>
            <a:srgbClr val="F0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Generated Chord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27" name="Google Shape;627;p75"/>
          <p:cNvCxnSpPr>
            <a:endCxn id="623" idx="0"/>
          </p:cNvCxnSpPr>
          <p:nvPr/>
        </p:nvCxnSpPr>
        <p:spPr>
          <a:xfrm>
            <a:off x="6358950" y="1452788"/>
            <a:ext cx="757800" cy="325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75"/>
          <p:cNvCxnSpPr>
            <a:stCxn id="622" idx="2"/>
            <a:endCxn id="623" idx="0"/>
          </p:cNvCxnSpPr>
          <p:nvPr/>
        </p:nvCxnSpPr>
        <p:spPr>
          <a:xfrm flipH="1">
            <a:off x="7116675" y="1444050"/>
            <a:ext cx="697500" cy="3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75"/>
          <p:cNvCxnSpPr>
            <a:stCxn id="623" idx="2"/>
            <a:endCxn id="624" idx="0"/>
          </p:cNvCxnSpPr>
          <p:nvPr/>
        </p:nvCxnSpPr>
        <p:spPr>
          <a:xfrm flipH="1">
            <a:off x="6302550" y="2470988"/>
            <a:ext cx="814200" cy="3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75"/>
          <p:cNvCxnSpPr>
            <a:stCxn id="623" idx="2"/>
            <a:endCxn id="625" idx="0"/>
          </p:cNvCxnSpPr>
          <p:nvPr/>
        </p:nvCxnSpPr>
        <p:spPr>
          <a:xfrm>
            <a:off x="7116750" y="2470988"/>
            <a:ext cx="898500" cy="3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75"/>
          <p:cNvCxnSpPr>
            <a:stCxn id="624" idx="2"/>
            <a:endCxn id="626" idx="0"/>
          </p:cNvCxnSpPr>
          <p:nvPr/>
        </p:nvCxnSpPr>
        <p:spPr>
          <a:xfrm>
            <a:off x="6302625" y="3497925"/>
            <a:ext cx="888300" cy="3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75"/>
          <p:cNvCxnSpPr>
            <a:stCxn id="625" idx="2"/>
            <a:endCxn id="626" idx="0"/>
          </p:cNvCxnSpPr>
          <p:nvPr/>
        </p:nvCxnSpPr>
        <p:spPr>
          <a:xfrm flipH="1">
            <a:off x="7190800" y="3497925"/>
            <a:ext cx="824400" cy="3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/>
        </p:nvSpPr>
        <p:spPr>
          <a:xfrm>
            <a:off x="241500" y="1013100"/>
            <a:ext cx="49434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Light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Input layer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Light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Embedding layer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Light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Lowers dimensionality to make it able to draw relationships between parts of input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Transformer Layer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Self-attention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Discovers what is 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important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in melody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Develops correlations and relationships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Multi-head attention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Parallel runs of self-attention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Global Pooling Layer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Average into singular vector</a:t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8" name="Google Shape;638;p76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Melody Sub-Model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9" name="Google Shape;639;p76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40" name="Google Shape;6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50" y="963863"/>
            <a:ext cx="3654300" cy="3215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"/>
          <p:cNvSpPr txBox="1"/>
          <p:nvPr/>
        </p:nvSpPr>
        <p:spPr>
          <a:xfrm>
            <a:off x="241500" y="1013100"/>
            <a:ext cx="4943400" cy="3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Light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Input Layer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Light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Embedding Layer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Light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Flatten Layer 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Multidimensional Vector → 1D vector (flattening)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Light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Dense Hidden Layer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Finds correlations/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patterns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 in flattened data 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6" name="Google Shape;646;p77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Previous Chord</a:t>
            </a: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Sub-Model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47" name="Google Shape;647;p77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descr="2016-10-13e Ukulele chord cheat sheet #music #ukulele #cho… | Flickr" id="648" name="Google Shape;648;p77"/>
          <p:cNvPicPr preferRelativeResize="0"/>
          <p:nvPr/>
        </p:nvPicPr>
        <p:blipFill rotWithShape="1">
          <a:blip r:embed="rId4">
            <a:alphaModFix/>
          </a:blip>
          <a:srcRect b="7985" l="0" r="27452" t="12554"/>
          <a:stretch/>
        </p:blipFill>
        <p:spPr>
          <a:xfrm>
            <a:off x="5345450" y="1369675"/>
            <a:ext cx="3139150" cy="2127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649" name="Google Shape;64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80665">
            <a:off x="6618450" y="3390113"/>
            <a:ext cx="3654300" cy="3215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2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CEC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/>
          <p:nvPr>
            <p:ph type="title"/>
          </p:nvPr>
        </p:nvSpPr>
        <p:spPr>
          <a:xfrm>
            <a:off x="241500" y="297925"/>
            <a:ext cx="8538900" cy="8760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  <a:endParaRPr b="1"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55" name="Google Shape;655;p78"/>
          <p:cNvSpPr txBox="1"/>
          <p:nvPr>
            <p:ph idx="12" type="sldNum"/>
          </p:nvPr>
        </p:nvSpPr>
        <p:spPr>
          <a:xfrm>
            <a:off x="8820298" y="4875297"/>
            <a:ext cx="356400" cy="2454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56" name="Google Shape;656;p7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50" y="1173925"/>
            <a:ext cx="4539800" cy="3245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">
  <a:themeElements>
    <a:clrScheme name="Simple Light">
      <a:dk1>
        <a:srgbClr val="1D1D1D"/>
      </a:dk1>
      <a:lt1>
        <a:srgbClr val="FFFFFF"/>
      </a:lt1>
      <a:dk2>
        <a:srgbClr val="ECC015"/>
      </a:dk2>
      <a:lt2>
        <a:srgbClr val="B54125"/>
      </a:lt2>
      <a:accent1>
        <a:srgbClr val="6F6F6F"/>
      </a:accent1>
      <a:accent2>
        <a:srgbClr val="F3F3F3"/>
      </a:accent2>
      <a:accent3>
        <a:srgbClr val="1F2124"/>
      </a:accent3>
      <a:accent4>
        <a:srgbClr val="6AA84F"/>
      </a:accent4>
      <a:accent5>
        <a:srgbClr val="E69138"/>
      </a:accent5>
      <a:accent6>
        <a:srgbClr val="0B5394"/>
      </a:accent6>
      <a:hlink>
        <a:srgbClr val="B541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